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C7C8A6-DD1E-4A02-817F-CA8E7678043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23BD10-EB37-49A9-B3B1-C2F9F83956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Социальная практика</a:t>
            </a:r>
            <a:br>
              <a:rPr lang="ru-RU" dirty="0" smtClean="0"/>
            </a:br>
            <a:r>
              <a:rPr lang="ru-RU" dirty="0" smtClean="0"/>
              <a:t>Сделай мир чище!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Организатор социального проекта</a:t>
            </a:r>
          </a:p>
          <a:p>
            <a:r>
              <a:rPr lang="ru-RU" dirty="0" smtClean="0"/>
              <a:t>Классный руководитель 2 класса «Б»</a:t>
            </a:r>
          </a:p>
          <a:p>
            <a:r>
              <a:rPr lang="ru-RU" dirty="0" smtClean="0"/>
              <a:t>Глазырина Елена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ужилина_2\Desktop\об участии в проекте Киноурок в ОО\Сделай мир чище!\IMG-20200121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00438"/>
            <a:ext cx="2411015" cy="3214686"/>
          </a:xfrm>
          <a:prstGeom prst="rect">
            <a:avLst/>
          </a:prstGeom>
          <a:noFill/>
        </p:spPr>
      </p:pic>
      <p:pic>
        <p:nvPicPr>
          <p:cNvPr id="1028" name="Picture 4" descr="C:\Users\Кужилина_2\Desktop\об участии в проекте Киноурок в ОО\Сделай мир чище!\IMG-20200121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2768190" cy="3690920"/>
          </a:xfrm>
          <a:prstGeom prst="rect">
            <a:avLst/>
          </a:prstGeom>
          <a:noFill/>
        </p:spPr>
      </p:pic>
      <p:pic>
        <p:nvPicPr>
          <p:cNvPr id="1029" name="Picture 5" descr="C:\Users\Кужилина_2\Desktop\об участии в проекте Киноурок в ОО\Сделай мир чище!\IMG-20200121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2"/>
            <a:ext cx="2357436" cy="3143248"/>
          </a:xfrm>
          <a:prstGeom prst="rect">
            <a:avLst/>
          </a:prstGeom>
          <a:noFill/>
        </p:spPr>
      </p:pic>
      <p:pic>
        <p:nvPicPr>
          <p:cNvPr id="1030" name="Picture 6" descr="C:\Users\Кужилина_2\Desktop\об участии в проекте Киноурок в ОО\Сделай мир чище!\IMG-20200121-WA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71876"/>
            <a:ext cx="2428892" cy="3238523"/>
          </a:xfrm>
          <a:prstGeom prst="rect">
            <a:avLst/>
          </a:prstGeom>
          <a:noFill/>
        </p:spPr>
      </p:pic>
      <p:pic>
        <p:nvPicPr>
          <p:cNvPr id="1031" name="Picture 7" descr="C:\Users\Кужилина_2\Desktop\об участии в проекте Киноурок в ОО\Сделай мир чище!\IMG-20200121-WA0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14289"/>
            <a:ext cx="2446734" cy="3262311"/>
          </a:xfrm>
          <a:prstGeom prst="rect">
            <a:avLst/>
          </a:prstGeom>
          <a:noFill/>
        </p:spPr>
      </p:pic>
      <p:pic>
        <p:nvPicPr>
          <p:cNvPr id="1032" name="Picture 8" descr="C:\Users\Кужилина_2\Desktop\об участии в проекте Киноурок в ОО\Сделай мир чище!\IMG-20200121-WA00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14290"/>
            <a:ext cx="2464612" cy="3286148"/>
          </a:xfrm>
          <a:prstGeom prst="rect">
            <a:avLst/>
          </a:prstGeom>
          <a:noFill/>
        </p:spPr>
      </p:pic>
      <p:pic>
        <p:nvPicPr>
          <p:cNvPr id="1026" name="Picture 2" descr="C:\Users\Кужилина_2\Desktop\об участии в проекте Киноурок в ОО\Сделай мир чище!\IMG-20200121-WA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285992"/>
            <a:ext cx="1660934" cy="2214578"/>
          </a:xfrm>
          <a:prstGeom prst="rect">
            <a:avLst/>
          </a:prstGeom>
          <a:noFill/>
        </p:spPr>
      </p:pic>
      <p:pic>
        <p:nvPicPr>
          <p:cNvPr id="1033" name="Picture 9" descr="C:\Users\Кужилина_2\Desktop\об участии в проекте Киноурок в ОО\Сделай мир чище!\IMG-20200122-WA0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1857364"/>
            <a:ext cx="1613720" cy="2176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15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Открытая</vt:lpstr>
      <vt:lpstr>Социальная практика Сделай мир чище!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практика Сделай мир чище!</dc:title>
  <dc:creator>Глазырина</dc:creator>
  <cp:lastModifiedBy> Глазырина</cp:lastModifiedBy>
  <cp:revision>1</cp:revision>
  <dcterms:created xsi:type="dcterms:W3CDTF">2021-03-12T08:14:01Z</dcterms:created>
  <dcterms:modified xsi:type="dcterms:W3CDTF">2021-03-12T08:18:48Z</dcterms:modified>
</cp:coreProperties>
</file>